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5" r:id="rId4"/>
    <p:sldId id="2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4"/>
    <p:restoredTop sz="96327"/>
  </p:normalViewPr>
  <p:slideViewPr>
    <p:cSldViewPr snapToGrid="0" snapToObjects="1">
      <p:cViewPr>
        <p:scale>
          <a:sx n="120" d="100"/>
          <a:sy n="120" d="100"/>
        </p:scale>
        <p:origin x="24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880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20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785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CA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2900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082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200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508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24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51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719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30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64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45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71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21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789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CA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98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A"/>
              <a:t>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4C35EA-EA0E-8940-BDDE-78829CC24A5F}" type="datetimeFigureOut">
              <a:rPr lang="fr-FR" smtClean="0"/>
              <a:t>09/04/2020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9DE5-55C8-D740-92ED-E776DBC774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170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96E67A-CC07-7A43-A193-35F9A679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Clic </a:t>
            </a:r>
            <a:r>
              <a:rPr lang="fr-FR" dirty="0" err="1"/>
              <a:t>Brightspace</a:t>
            </a:r>
            <a:r>
              <a:rPr lang="fr-FR"/>
              <a:t> D2L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EE73DE-B9B9-5343-AEC3-A18822FAB4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Évaluation rapide</a:t>
            </a:r>
          </a:p>
        </p:txBody>
      </p:sp>
    </p:spTree>
    <p:extLst>
      <p:ext uri="{BB962C8B-B14F-4D97-AF65-F5344CB8AC3E}">
        <p14:creationId xmlns:p14="http://schemas.microsoft.com/office/powerpoint/2010/main" val="291622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B3F496F-8813-E246-8954-0EB0DF51B3B8}"/>
              </a:ext>
            </a:extLst>
          </p:cNvPr>
          <p:cNvSpPr txBox="1"/>
          <p:nvPr/>
        </p:nvSpPr>
        <p:spPr>
          <a:xfrm>
            <a:off x="643855" y="1447799"/>
            <a:ext cx="3108626" cy="144475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Clic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Évaluation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rapide</a:t>
            </a:r>
            <a:endParaRPr lang="en-US" sz="3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EFDAD8-6986-8D4E-929A-BC79A3859AFD}"/>
              </a:ext>
            </a:extLst>
          </p:cNvPr>
          <p:cNvSpPr txBox="1"/>
          <p:nvPr/>
        </p:nvSpPr>
        <p:spPr>
          <a:xfrm>
            <a:off x="643855" y="3072385"/>
            <a:ext cx="3108057" cy="34241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fr-CA" sz="1400" dirty="0"/>
              <a:t>L'outil </a:t>
            </a:r>
            <a:r>
              <a:rPr lang="fr-CA" sz="1400" u="sng" dirty="0"/>
              <a:t>Évaluation rapide </a:t>
            </a:r>
            <a:r>
              <a:rPr lang="fr-CA" sz="1400" dirty="0"/>
              <a:t>offre aux enseignants un emplacement unique à partir duquel afficher toutes les soumissions d'apprenant en attente d'évaluation.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fr-FR" sz="1400" dirty="0"/>
              <a:t>Il offre la possibilité à l’enseignant </a:t>
            </a:r>
          </a:p>
          <a:p>
            <a:r>
              <a:rPr lang="fr-FR" sz="1400" dirty="0"/>
              <a:t>de retrouver facilement les éléments à corriger à un endroit.</a:t>
            </a:r>
          </a:p>
          <a:p>
            <a:endParaRPr lang="fr-FR" sz="1400" dirty="0"/>
          </a:p>
          <a:p>
            <a:r>
              <a:rPr lang="fr-FR" sz="1400" dirty="0"/>
              <a:t>L’on peut afficher les nouvelles soumissions des élèves, les corriger et les commenter. </a:t>
            </a:r>
          </a:p>
          <a:p>
            <a:endParaRPr lang="fr-FR" sz="1400" dirty="0"/>
          </a:p>
          <a:p>
            <a:r>
              <a:rPr lang="fr-FR" sz="1400" dirty="0"/>
              <a:t>L’on peut afficher les les dossiers d’activités si l’on préfère corriger par activité.</a:t>
            </a: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1338ACB-EE96-6541-98BF-041923C8E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244" y="192244"/>
            <a:ext cx="5017368" cy="3236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3ECCE85-086B-C84F-887F-E4891604F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546" y="2710878"/>
            <a:ext cx="3554647" cy="3785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DE5F4A3-4179-B54D-9042-C074874A1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930" y="3600066"/>
            <a:ext cx="3221405" cy="3151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61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B3F496F-8813-E246-8954-0EB0DF51B3B8}"/>
              </a:ext>
            </a:extLst>
          </p:cNvPr>
          <p:cNvSpPr txBox="1"/>
          <p:nvPr/>
        </p:nvSpPr>
        <p:spPr>
          <a:xfrm>
            <a:off x="643855" y="1447799"/>
            <a:ext cx="3108626" cy="144475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Clic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Évaluation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rapide</a:t>
            </a:r>
            <a:endParaRPr lang="en-US" sz="3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EFDAD8-6986-8D4E-929A-BC79A3859AFD}"/>
              </a:ext>
            </a:extLst>
          </p:cNvPr>
          <p:cNvSpPr txBox="1"/>
          <p:nvPr/>
        </p:nvSpPr>
        <p:spPr>
          <a:xfrm>
            <a:off x="643855" y="3072385"/>
            <a:ext cx="3108057" cy="29474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fr-CA" sz="1400" dirty="0"/>
              <a:t>Les soumissions envoyées aux outils Travaux, Questionnaires et Discussions s'affichent dans une liste offrant des options de tri. </a:t>
            </a:r>
          </a:p>
          <a:p>
            <a:endParaRPr lang="fr-CA" sz="1400" dirty="0"/>
          </a:p>
          <a:p>
            <a:r>
              <a:rPr lang="fr-CA" sz="1400" dirty="0"/>
              <a:t>La sélection d'une soumission vous mène directement à sa page d'évaluation. </a:t>
            </a:r>
          </a:p>
          <a:p>
            <a:endParaRPr lang="fr-CA" sz="1400" dirty="0"/>
          </a:p>
          <a:p>
            <a:r>
              <a:rPr lang="fr-CA" sz="1400" dirty="0"/>
              <a:t>Les éducateurs peuvent effectuer des recherches dans les soumissions et les trier ou les filtrer pour hiérarchiser leurs travaux d'évaluation. 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2" charset="2"/>
              <a:buChar char=""/>
            </a:pPr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3602BA-E8EA-1440-A227-A7B7AAEC0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327" y="66280"/>
            <a:ext cx="4328008" cy="30899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9E18C55-A4CA-3D44-B480-7B78EEC00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222" y="3231729"/>
            <a:ext cx="6582937" cy="6845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96091DB-FD2F-AA4D-811C-F455C912D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404" y="3991787"/>
            <a:ext cx="4798741" cy="279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1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B3F496F-8813-E246-8954-0EB0DF51B3B8}"/>
              </a:ext>
            </a:extLst>
          </p:cNvPr>
          <p:cNvSpPr txBox="1"/>
          <p:nvPr/>
        </p:nvSpPr>
        <p:spPr>
          <a:xfrm>
            <a:off x="643855" y="1447799"/>
            <a:ext cx="3108626" cy="144475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Clic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Évaluation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rapide</a:t>
            </a:r>
            <a:endParaRPr lang="en-US" sz="3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EFDAD8-6986-8D4E-929A-BC79A3859AFD}"/>
              </a:ext>
            </a:extLst>
          </p:cNvPr>
          <p:cNvSpPr txBox="1"/>
          <p:nvPr/>
        </p:nvSpPr>
        <p:spPr>
          <a:xfrm>
            <a:off x="457201" y="3072385"/>
            <a:ext cx="3294712" cy="30732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endParaRPr lang="fr-CA" dirty="0"/>
          </a:p>
          <a:p>
            <a:r>
              <a:rPr lang="fr-CA" u="sng" dirty="0"/>
              <a:t>Le tri </a:t>
            </a:r>
            <a:r>
              <a:rPr lang="fr-CA" dirty="0"/>
              <a:t>peut être effectué en fonction du prénom ou du nom de famille de l'apprenant, du nom de l'activité, du nom de cours et de la date de soumission. </a:t>
            </a:r>
          </a:p>
          <a:p>
            <a:endParaRPr lang="fr-CA" dirty="0"/>
          </a:p>
          <a:p>
            <a:r>
              <a:rPr lang="fr-CA" u="sng" dirty="0"/>
              <a:t>Le filtrage </a:t>
            </a:r>
            <a:r>
              <a:rPr lang="fr-CA" dirty="0"/>
              <a:t>peut être effectué en fonction d'une ou de plusieurs des catégories suivantes : Nom de l'activité, Nom du cours et Date de soumission. </a:t>
            </a:r>
          </a:p>
          <a:p>
            <a:endParaRPr lang="fr-CA" dirty="0"/>
          </a:p>
          <a:p>
            <a:r>
              <a:rPr lang="fr-CA" dirty="0"/>
              <a:t>Lorsque vous accédez à Évaluation rapide </a:t>
            </a:r>
            <a:r>
              <a:rPr lang="fr-CA" u="sng" dirty="0"/>
              <a:t>à partir d'un cours</a:t>
            </a:r>
            <a:r>
              <a:rPr lang="fr-CA" dirty="0"/>
              <a:t>, la liste des activités à évaluer est préalablement filtrée pour n'afficher que les éléments de ce cours. </a:t>
            </a:r>
          </a:p>
          <a:p>
            <a:endParaRPr lang="fr-CA" dirty="0"/>
          </a:p>
          <a:p>
            <a:r>
              <a:rPr lang="fr-CA" dirty="0"/>
              <a:t>La fonction de </a:t>
            </a:r>
            <a:r>
              <a:rPr lang="fr-CA" u="sng" dirty="0"/>
              <a:t>recherche</a:t>
            </a:r>
            <a:r>
              <a:rPr lang="fr-CA" dirty="0"/>
              <a:t> de l'outil Évaluation rapide permet aux évaluateurs de repérer des soumissions à évaluer en recherchant un utilisateur, un travail, un questionnaire, un sujet de discussion ou un cours donné. </a:t>
            </a:r>
          </a:p>
          <a:p>
            <a:endParaRPr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FAEF80E-B6DD-1346-927A-027479F2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912" y="0"/>
            <a:ext cx="7380274" cy="4538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2DED14B-FC82-1747-B8BA-A9DDD6C24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253" y="3349750"/>
            <a:ext cx="7744747" cy="3508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932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{3A86128F-359C-0C44-BCCA-D6AB0FAFDAC7}tf10001062</Template>
  <TotalTime>537</TotalTime>
  <Words>263</Words>
  <Application>Microsoft Macintosh PowerPoint</Application>
  <PresentationFormat>Grand écran</PresentationFormat>
  <Paragraphs>25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Clic Brightspace D2L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 Brightspace D2L</dc:title>
  <dc:creator>Rossignol, René (MÉDPE)</dc:creator>
  <cp:lastModifiedBy>Rossignol, René (MÉDPE)</cp:lastModifiedBy>
  <cp:revision>14</cp:revision>
  <dcterms:created xsi:type="dcterms:W3CDTF">2020-04-07T18:19:56Z</dcterms:created>
  <dcterms:modified xsi:type="dcterms:W3CDTF">2020-04-09T16:33:58Z</dcterms:modified>
</cp:coreProperties>
</file>